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8" r:id="rId6"/>
    <p:sldId id="278" r:id="rId7"/>
    <p:sldId id="269" r:id="rId8"/>
    <p:sldId id="270" r:id="rId9"/>
    <p:sldId id="271" r:id="rId10"/>
    <p:sldId id="272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5065" autoAdjust="0"/>
  </p:normalViewPr>
  <p:slideViewPr>
    <p:cSldViewPr snapToGrid="0" showGuides="1">
      <p:cViewPr varScale="1">
        <p:scale>
          <a:sx n="114" d="100"/>
          <a:sy n="114" d="100"/>
        </p:scale>
        <p:origin x="4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11/13/20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6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11/13/20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ngall.com/question-mark-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North Carolina Evictions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Jasmine Young</a:t>
            </a:r>
          </a:p>
        </p:txBody>
      </p:sp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E3981A9-D006-1E41-ABE1-7A72AE1D9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02" t="68513" r="7878" b="13476"/>
          <a:stretch/>
        </p:blipFill>
        <p:spPr>
          <a:xfrm>
            <a:off x="8720254" y="0"/>
            <a:ext cx="3334214" cy="12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630" y="1438507"/>
            <a:ext cx="11742234" cy="1949017"/>
          </a:xfrm>
        </p:spPr>
        <p:txBody>
          <a:bodyPr numCol="2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What is an eviction?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Eviction Filing  vs. Eviction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Why do evictions happen?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orbel" panose="020B0503020204020204" pitchFamily="34" charset="0"/>
              </a:rPr>
              <a:t>Underlying Problems</a:t>
            </a:r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55949" y="2952626"/>
            <a:ext cx="5280101" cy="39029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Does the racial makeup of a county influence the eviction rate?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Does the proportion of renters influence the eviction rate?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Do property values influence the number of filings or eviction rate?  Do other economic measures of income/poverty effect the eviction rate?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Do these trends vary by year (2000 – 2016)?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A326980B-475D-FB49-960F-1E2CB4B19D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540" r="20535" b="-1"/>
          <a:stretch/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Analysis Questions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8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800" dirty="0"/>
              <a:t>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The Eviction Lab – Princeton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100 North Carolina Counties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2000 - 2016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Population, Poverty Rate, % Renter Occupied, Median Rent, Median Household Income, Median Property Value, Percent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NC Commerce: Rural Center Expands Its Classification of North Carolina  Counties">
            <a:extLst>
              <a:ext uri="{FF2B5EF4-FFF2-40B4-BE49-F238E27FC236}">
                <a16:creationId xmlns:a16="http://schemas.microsoft.com/office/drawing/2014/main" id="{AE0A9A75-DE0F-984C-99D5-BD9C600694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6420" y="1858311"/>
            <a:ext cx="7425580" cy="302592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Transformations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4"/>
            <a:ext cx="4198851" cy="33708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Corbel" panose="020B0503020204020204" pitchFamily="34" charset="0"/>
              </a:rPr>
              <a:t>Log(Eviction Rate)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rbel" panose="020B0503020204020204" pitchFamily="34" charset="0"/>
              </a:rPr>
              <a:t>Population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rbel" panose="020B0503020204020204" pitchFamily="34" charset="0"/>
              </a:rPr>
              <a:t>Median household Income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rbel" panose="020B0503020204020204" pitchFamily="34" charset="0"/>
              </a:rPr>
              <a:t>Median Property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C493C85-B7EF-814C-A53E-96F99A110B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1CF252B-8E0E-284B-A0CA-DF2DAE509A9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14676">
            <a:off x="4155688" y="47559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43AE05E6-94BF-2942-B7D1-F34CA3999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8FE65625-E972-784E-873C-D67408050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61645A82-B179-604B-A5C3-36010F22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49" y="295855"/>
            <a:ext cx="4266226" cy="3016157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E198AD0-0E59-5847-898A-D8349321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349" y="3388212"/>
            <a:ext cx="4318077" cy="306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400" dirty="0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Includes Year as a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% Asian - 10%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MHI &gt; $50,000 – 88%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Year 2008 – 46% decrease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400" dirty="0"/>
              <a:t>Hierarchical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Intercepts for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Race no longer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MHI (35k – 50k) – 23%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years significant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Placeholder 82" descr="Bar chart">
            <a:extLst>
              <a:ext uri="{FF2B5EF4-FFF2-40B4-BE49-F238E27FC236}">
                <a16:creationId xmlns:a16="http://schemas.microsoft.com/office/drawing/2014/main" id="{ADEE2556-A2ED-5D48-ACFE-AD1FDA547F2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8" b="158"/>
          <a:stretch>
            <a:fillRect/>
          </a:stretch>
        </p:blipFill>
        <p:spPr/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1F28D8E-3114-CB45-94CF-1851E9D54B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9DA0B06A-2573-7547-B3EF-E396552B2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635" y="2292204"/>
            <a:ext cx="4424546" cy="31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Linear Model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37281601-284D-1740-95CB-183081E1A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6189" y="2863850"/>
            <a:ext cx="3943223" cy="2846388"/>
          </a:xfrm>
        </p:spPr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AC2D8CF8-8662-BA40-9228-16CEAB322F13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8"/>
          <a:stretch>
            <a:fillRect/>
          </a:stretch>
        </p:blipFill>
        <p:spPr bwMode="auto">
          <a:xfrm>
            <a:off x="7409991" y="1647825"/>
            <a:ext cx="3909343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D06BFFF6-0948-8A43-9A32-1BF5FFD27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02" t="68513" r="7878" b="13476"/>
          <a:stretch/>
        </p:blipFill>
        <p:spPr>
          <a:xfrm>
            <a:off x="8720254" y="0"/>
            <a:ext cx="3334214" cy="1235193"/>
          </a:xfrm>
          <a:prstGeom prst="rect">
            <a:avLst/>
          </a:prstGeom>
        </p:spPr>
      </p:pic>
      <p:pic>
        <p:nvPicPr>
          <p:cNvPr id="10" name="Picture 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E9E80EA-1BAD-1949-AF61-3C0BC1BB8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02" t="68513" r="7878" b="13476"/>
          <a:stretch/>
        </p:blipFill>
        <p:spPr>
          <a:xfrm>
            <a:off x="6263268" y="4456771"/>
            <a:ext cx="3334214" cy="12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210</Words>
  <Application>Microsoft Macintosh PowerPoint</Application>
  <PresentationFormat>Widescreen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Office Theme</vt:lpstr>
      <vt:lpstr>North Carolina Evictions</vt:lpstr>
      <vt:lpstr>Introduction</vt:lpstr>
      <vt:lpstr>Analysis Questions </vt:lpstr>
      <vt:lpstr>DATA </vt:lpstr>
      <vt:lpstr>Transformations </vt:lpstr>
      <vt:lpstr>Models</vt:lpstr>
      <vt:lpstr>Model Assumptions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 Carolina Evictions</dc:title>
  <dc:creator>Nathaniel Young</dc:creator>
  <cp:lastModifiedBy>Nathaniel Young</cp:lastModifiedBy>
  <cp:revision>5</cp:revision>
  <dcterms:created xsi:type="dcterms:W3CDTF">2020-11-13T15:25:33Z</dcterms:created>
  <dcterms:modified xsi:type="dcterms:W3CDTF">2020-11-13T18:13:34Z</dcterms:modified>
</cp:coreProperties>
</file>